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337" r:id="rId10"/>
    <p:sldId id="336" r:id="rId11"/>
    <p:sldId id="681" r:id="rId12"/>
    <p:sldId id="267" r:id="rId13"/>
    <p:sldId id="270" r:id="rId14"/>
    <p:sldId id="314" r:id="rId15"/>
    <p:sldId id="268" r:id="rId16"/>
    <p:sldId id="290" r:id="rId17"/>
    <p:sldId id="305" r:id="rId18"/>
    <p:sldId id="289" r:id="rId19"/>
    <p:sldId id="313" r:id="rId20"/>
    <p:sldId id="263" r:id="rId21"/>
    <p:sldId id="266" r:id="rId22"/>
    <p:sldId id="304" r:id="rId23"/>
    <p:sldId id="272" r:id="rId24"/>
    <p:sldId id="275" r:id="rId25"/>
    <p:sldId id="327" r:id="rId26"/>
    <p:sldId id="273" r:id="rId27"/>
    <p:sldId id="292" r:id="rId28"/>
    <p:sldId id="330" r:id="rId29"/>
    <p:sldId id="285" r:id="rId30"/>
    <p:sldId id="329" r:id="rId31"/>
    <p:sldId id="318" r:id="rId32"/>
    <p:sldId id="328" r:id="rId33"/>
    <p:sldId id="319" r:id="rId34"/>
    <p:sldId id="320" r:id="rId35"/>
    <p:sldId id="325" r:id="rId36"/>
    <p:sldId id="323" r:id="rId37"/>
    <p:sldId id="331" r:id="rId38"/>
    <p:sldId id="281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04/11/2024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11.04.2024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11.04.2024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11.04.2024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11.04.2024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11.04.2024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11.04.2024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11.04.2024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10.07205" TargetMode="External"/><Relationship Id="rId13" Type="http://schemas.openxmlformats.org/officeDocument/2006/relationships/image" Target="../media/image43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301.02111" TargetMode="External"/><Relationship Id="rId12" Type="http://schemas.openxmlformats.org/officeDocument/2006/relationships/hyperlink" Target="https://openai.com/sora" TargetMode="External"/><Relationship Id="rId2" Type="http://schemas.openxmlformats.org/officeDocument/2006/relationships/hyperlink" Target="https://openai.com/dall-e-3" TargetMode="External"/><Relationship Id="rId16" Type="http://schemas.openxmlformats.org/officeDocument/2006/relationships/hyperlink" Target="https://beta.dreamstudio.ai/drea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4.06125" TargetMode="External"/><Relationship Id="rId11" Type="http://schemas.openxmlformats.org/officeDocument/2006/relationships/hyperlink" Target="https://arxiv.org/abs/2401.12945" TargetMode="External"/><Relationship Id="rId5" Type="http://schemas.openxmlformats.org/officeDocument/2006/relationships/hyperlink" Target="https://www.midjourney.com/" TargetMode="External"/><Relationship Id="rId15" Type="http://schemas.openxmlformats.org/officeDocument/2006/relationships/hyperlink" Target="https://arxiv.org/abs/2112.10741" TargetMode="External"/><Relationship Id="rId10" Type="http://schemas.openxmlformats.org/officeDocument/2006/relationships/hyperlink" Target="https://arxiv.org/abs/2209.14792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arxiv.org/abs/2212.04356" TargetMode="External"/><Relationship Id="rId1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Models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78073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CCD36-7BD3-AE45-8A48-B9A79FBAFBFB}"/>
              </a:ext>
            </a:extLst>
          </p:cNvPr>
          <p:cNvSpPr txBox="1"/>
          <p:nvPr/>
        </p:nvSpPr>
        <p:spPr>
          <a:xfrm>
            <a:off x="8995186" y="508905"/>
            <a:ext cx="2851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up-sampling, for example, by transposed convolutions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5D2655-2553-EBC2-4A2F-DF5149E9A039}"/>
              </a:ext>
            </a:extLst>
          </p:cNvPr>
          <p:cNvCxnSpPr>
            <a:stCxn id="5" idx="2"/>
          </p:cNvCxnSpPr>
          <p:nvPr/>
        </p:nvCxnSpPr>
        <p:spPr>
          <a:xfrm flipH="1">
            <a:off x="9873842" y="1155236"/>
            <a:ext cx="547336" cy="1906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5" y="1935891"/>
            <a:ext cx="5544065" cy="4556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 (convolutional) U-Net architectures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161D3-E225-F22E-3D78-2F617FA6D8A8}"/>
              </a:ext>
            </a:extLst>
          </p:cNvPr>
          <p:cNvSpPr txBox="1"/>
          <p:nvPr/>
        </p:nvSpPr>
        <p:spPr>
          <a:xfrm>
            <a:off x="8330513" y="915972"/>
            <a:ext cx="3303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ym typeface="Wingdings" pitchFamily="2" charset="2"/>
              </a:rPr>
              <a:t>skip connections between layers operating at the same scale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B70CA2-236C-A4A2-92A0-896F81C7420F}"/>
              </a:ext>
            </a:extLst>
          </p:cNvPr>
          <p:cNvCxnSpPr>
            <a:stCxn id="9" idx="2"/>
          </p:cNvCxnSpPr>
          <p:nvPr/>
        </p:nvCxnSpPr>
        <p:spPr>
          <a:xfrm flipH="1">
            <a:off x="9292281" y="1562303"/>
            <a:ext cx="689919" cy="1642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2079"/>
            <a:ext cx="10515600" cy="15842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</a:t>
            </a:r>
            <a:r>
              <a:rPr lang="en-GB" sz="2600" dirty="0" err="1">
                <a:hlinkClick r:id="rId5"/>
              </a:rPr>
              <a:t>Midjourney</a:t>
            </a:r>
            <a:r>
              <a:rPr lang="en-GB" sz="2600" dirty="0"/>
              <a:t>, </a:t>
            </a:r>
            <a:r>
              <a:rPr lang="en-DE" sz="2600" dirty="0"/>
              <a:t>...</a:t>
            </a:r>
            <a:endParaRPr lang="en-DE" sz="2600" dirty="0">
              <a:hlinkClick r:id="rId6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</a:t>
            </a:r>
            <a:r>
              <a:rPr lang="en-DE" sz="2600" dirty="0">
                <a:hlinkClick r:id="rId7"/>
              </a:rPr>
              <a:t>VALL-E</a:t>
            </a:r>
            <a:r>
              <a:rPr lang="en-GB" sz="2600" dirty="0"/>
              <a:t>, </a:t>
            </a:r>
            <a:r>
              <a:rPr lang="en-GB" sz="2600" dirty="0">
                <a:hlinkClick r:id="rId8"/>
              </a:rPr>
              <a:t>Speech T5</a:t>
            </a:r>
            <a:r>
              <a:rPr lang="en-GB" sz="2600" dirty="0"/>
              <a:t>, …</a:t>
            </a:r>
            <a:r>
              <a:rPr lang="en-DE" sz="2600" dirty="0"/>
              <a:t>)</a:t>
            </a:r>
            <a:r>
              <a:rPr lang="en-GB" sz="2600" dirty="0"/>
              <a:t> (and speech recognition, e.g., </a:t>
            </a:r>
            <a:r>
              <a:rPr lang="en-GB" sz="2600" dirty="0">
                <a:hlinkClick r:id="rId9"/>
              </a:rPr>
              <a:t>Whisper</a:t>
            </a:r>
            <a:r>
              <a:rPr lang="en-GB" sz="2600" dirty="0"/>
              <a:t>)</a:t>
            </a:r>
            <a:r>
              <a:rPr lang="en-DE" sz="2600" dirty="0"/>
              <a:t>, text-to-video (</a:t>
            </a:r>
            <a:r>
              <a:rPr lang="en-DE" sz="2600" dirty="0">
                <a:hlinkClick r:id="rId10"/>
              </a:rPr>
              <a:t>Make-A-Video</a:t>
            </a:r>
            <a:r>
              <a:rPr lang="en-GB" sz="2600" dirty="0"/>
              <a:t>, </a:t>
            </a:r>
            <a:r>
              <a:rPr lang="en-GB" sz="2600" dirty="0">
                <a:hlinkClick r:id="rId11"/>
              </a:rPr>
              <a:t>Lumiere</a:t>
            </a:r>
            <a:r>
              <a:rPr lang="en-GB" sz="2600" dirty="0"/>
              <a:t>, </a:t>
            </a:r>
            <a:r>
              <a:rPr lang="en-GB" sz="2600" dirty="0">
                <a:hlinkClick r:id="rId12"/>
              </a:rPr>
              <a:t>Sora</a:t>
            </a:r>
            <a:r>
              <a:rPr lang="en-GB" sz="2600" dirty="0"/>
              <a:t>, …) </a:t>
            </a:r>
            <a:r>
              <a:rPr lang="en-GB" sz="1900" dirty="0">
                <a:sym typeface="Wingdings" panose="05000000000000000000" pitchFamily="2" charset="2"/>
              </a:rPr>
              <a:t> dynamics/physics understanding/simulation</a:t>
            </a:r>
            <a:endParaRPr lang="en-DE" sz="1900" dirty="0">
              <a:hlinkClick r:id="rId6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1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35562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15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6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8A649F-7D37-0A44-AA1C-0419FAF7EDA0}"/>
              </a:ext>
            </a:extLst>
          </p:cNvPr>
          <p:cNvSpPr txBox="1"/>
          <p:nvPr/>
        </p:nvSpPr>
        <p:spPr>
          <a:xfrm>
            <a:off x="6677307" y="2181091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rather “translations”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0E57C92-7834-2D5D-3DE9-E1CC11AC2A80}"/>
              </a:ext>
            </a:extLst>
          </p:cNvPr>
          <p:cNvSpPr/>
          <p:nvPr/>
        </p:nvSpPr>
        <p:spPr>
          <a:xfrm rot="16200000">
            <a:off x="7652726" y="-765927"/>
            <a:ext cx="148701" cy="660678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838200" y="5571866"/>
            <a:ext cx="689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up next: video synthesis </a:t>
            </a:r>
            <a:r>
              <a:rPr lang="en-GB" dirty="0">
                <a:sym typeface="Wingdings" panose="05000000000000000000" pitchFamily="2" charset="2"/>
              </a:rPr>
              <a:t> dynamics/physics understanding/simulation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13789</TotalTime>
  <Words>2375</Words>
  <Application>Microsoft Office PowerPoint</Application>
  <PresentationFormat>Widescreen</PresentationFormat>
  <Paragraphs>358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-apple-system</vt:lpstr>
      <vt:lpstr>Arial</vt:lpstr>
      <vt:lpstr>Calibri</vt:lpstr>
      <vt:lpstr>Calibri Light</vt:lpstr>
      <vt:lpstr>Cambria Math</vt:lpstr>
      <vt:lpstr>Wingdings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Generative AI</vt:lpstr>
      <vt:lpstr>Image Synthesis</vt:lpstr>
      <vt:lpstr>Different Models Types for Image Synthesis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Models</dc:title>
  <dc:creator>Felix Wick</dc:creator>
  <cp:lastModifiedBy>Wick, Felix</cp:lastModifiedBy>
  <cp:revision>205</cp:revision>
  <dcterms:created xsi:type="dcterms:W3CDTF">2022-07-19T12:00:00Z</dcterms:created>
  <dcterms:modified xsi:type="dcterms:W3CDTF">2024-04-11T14:16:07Z</dcterms:modified>
</cp:coreProperties>
</file>

<file path=docProps/thumbnail.jpeg>
</file>